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3" r:id="rId5"/>
  </p:sldMasterIdLst>
  <p:notesMasterIdLst>
    <p:notesMasterId r:id="rId6"/>
  </p:notesMasterIdLst>
  <p:sldIdLst>
    <p:sldId id="256" r:id="rId7"/>
    <p:sldId id="257" r:id="rId8"/>
  </p:sldIdLst>
  <p:sldSz cy="10058400" cx="7772400"/>
  <p:notesSz cx="7772400" cy="10058400"/>
  <p:embeddedFontLst>
    <p:embeddedFont>
      <p:font typeface="Overlock"/>
      <p:regular r:id="rId9"/>
      <p:bold r:id="rId10"/>
      <p:italic r:id="rId11"/>
      <p:boldItalic r:id="rId12"/>
    </p:embeddedFont>
    <p:embeddedFont>
      <p:font typeface="Century Gothic"/>
      <p:regular r:id="rId13"/>
      <p:bold r:id="rId14"/>
      <p:italic r:id="rId15"/>
      <p:boldItalic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BBFB75AE-4AC0-4878-A52C-86409E4C4D32}">
  <a:tblStyle styleId="{BBFB75AE-4AC0-4878-A52C-86409E4C4D32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216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Overlock-italic.fntdata"/><Relationship Id="rId10" Type="http://schemas.openxmlformats.org/officeDocument/2006/relationships/font" Target="fonts/Overlock-bold.fntdata"/><Relationship Id="rId13" Type="http://schemas.openxmlformats.org/officeDocument/2006/relationships/font" Target="fonts/CenturyGothic-regular.fntdata"/><Relationship Id="rId12" Type="http://schemas.openxmlformats.org/officeDocument/2006/relationships/font" Target="fonts/Overlock-bold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font" Target="fonts/Overlock-regular.fntdata"/><Relationship Id="rId15" Type="http://schemas.openxmlformats.org/officeDocument/2006/relationships/font" Target="fonts/CenturyGothic-italic.fntdata"/><Relationship Id="rId14" Type="http://schemas.openxmlformats.org/officeDocument/2006/relationships/font" Target="fonts/CenturyGothic-bold.fntdata"/><Relationship Id="rId16" Type="http://schemas.openxmlformats.org/officeDocument/2006/relationships/font" Target="fonts/CenturyGothic-boldItalic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95650" y="754375"/>
            <a:ext cx="518185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777225" y="4777725"/>
            <a:ext cx="6217900" cy="45262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:notes"/>
          <p:cNvSpPr txBox="1"/>
          <p:nvPr>
            <p:ph idx="1" type="body"/>
          </p:nvPr>
        </p:nvSpPr>
        <p:spPr>
          <a:xfrm>
            <a:off x="777225" y="4777725"/>
            <a:ext cx="6217900" cy="45262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" name="Google Shape;41;p1:notes"/>
          <p:cNvSpPr/>
          <p:nvPr>
            <p:ph idx="2" type="sldImg"/>
          </p:nvPr>
        </p:nvSpPr>
        <p:spPr>
          <a:xfrm>
            <a:off x="1295650" y="754375"/>
            <a:ext cx="518185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2:notes"/>
          <p:cNvSpPr txBox="1"/>
          <p:nvPr>
            <p:ph idx="1" type="body"/>
          </p:nvPr>
        </p:nvSpPr>
        <p:spPr>
          <a:xfrm>
            <a:off x="777225" y="4777725"/>
            <a:ext cx="6217900" cy="45262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2:notes"/>
          <p:cNvSpPr/>
          <p:nvPr>
            <p:ph idx="2" type="sldImg"/>
          </p:nvPr>
        </p:nvSpPr>
        <p:spPr>
          <a:xfrm>
            <a:off x="1295650" y="754375"/>
            <a:ext cx="518185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obj">
  <p:cSld name="OBJECT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idx="11" type="ftr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0" type="dt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b="0" i="0" sz="1800" u="none" cap="none" strike="noStrike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3"/>
          <p:cNvSpPr txBox="1"/>
          <p:nvPr>
            <p:ph idx="11" type="ftr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0" type="dt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1" type="ftr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0" type="dt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>
  <p:cSld name="Two Conten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2" type="body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0" type="dt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2" type="sldNum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6"/>
          <p:cNvSpPr txBox="1"/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6"/>
          <p:cNvSpPr txBox="1"/>
          <p:nvPr>
            <p:ph idx="11" type="ftr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2" type="sldNum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1" type="ftr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0" type="dt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://www.beamentor.org/now" TargetMode="External"/><Relationship Id="rId4" Type="http://schemas.openxmlformats.org/officeDocument/2006/relationships/image" Target="../media/image1.png"/><Relationship Id="rId5" Type="http://schemas.openxmlformats.org/officeDocument/2006/relationships/image" Target="../media/image3.jpg"/><Relationship Id="rId6" Type="http://schemas.openxmlformats.org/officeDocument/2006/relationships/image" Target="../media/image4.png"/><Relationship Id="rId7" Type="http://schemas.openxmlformats.org/officeDocument/2006/relationships/image" Target="../media/image2.png"/><Relationship Id="rId8" Type="http://schemas.openxmlformats.org/officeDocument/2006/relationships/image" Target="../media/image6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hyperlink" Target="http://www.beamentor.org/linkpages/mentorasp/specialprojects/wccusd/" TargetMode="External"/><Relationship Id="rId4" Type="http://schemas.openxmlformats.org/officeDocument/2006/relationships/image" Target="../media/image5.png"/><Relationship Id="rId5" Type="http://schemas.openxmlformats.org/officeDocument/2006/relationships/image" Target="../media/image8.png"/><Relationship Id="rId6" Type="http://schemas.openxmlformats.org/officeDocument/2006/relationships/image" Target="../media/image6.png"/><Relationship Id="rId7" Type="http://schemas.openxmlformats.org/officeDocument/2006/relationships/image" Target="../media/image3.jpg"/><Relationship Id="rId8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7"/>
          <p:cNvSpPr txBox="1"/>
          <p:nvPr/>
        </p:nvSpPr>
        <p:spPr>
          <a:xfrm>
            <a:off x="444500" y="375920"/>
            <a:ext cx="7057390" cy="27635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8250">
            <a:noAutofit/>
          </a:bodyPr>
          <a:lstStyle/>
          <a:p>
            <a:pPr indent="0" lvl="0" marL="1788160" marR="1783079" rtl="0" algn="ctr">
              <a:lnSpc>
                <a:spcPct val="102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West Contra Costa Unified School District  Community Engagement Department  1108 Bissell Avenue Richmond 94801</a:t>
            </a:r>
            <a:endParaRPr b="0" i="0" sz="1400" u="none" cap="none" strike="noStrik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marR="33655" rtl="0" algn="ctr">
              <a:lnSpc>
                <a:spcPct val="100000"/>
              </a:lnSpc>
              <a:spcBef>
                <a:spcPts val="35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510-307-4526</a:t>
            </a:r>
            <a:endParaRPr b="0" i="0" sz="1400" u="none" cap="none" strike="noStrik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30"/>
              </a:spcBef>
              <a:spcAft>
                <a:spcPts val="0"/>
              </a:spcAft>
              <a:buNone/>
            </a:pPr>
            <a:r>
              <a:rPr b="1" i="0" lang="en-US" sz="2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FREE</a:t>
            </a:r>
            <a:endParaRPr b="0" i="0" sz="2800" u="none" cap="none" strike="noStrik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12700" marR="0" rtl="0" algn="l">
              <a:lnSpc>
                <a:spcPct val="100000"/>
              </a:lnSpc>
              <a:spcBef>
                <a:spcPts val="60"/>
              </a:spcBef>
              <a:spcAft>
                <a:spcPts val="0"/>
              </a:spcAft>
              <a:buNone/>
            </a:pPr>
            <a:r>
              <a:rPr b="1" i="0" lang="en-US" sz="22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Volunteer Fingerprinting for Parents on Saturdays!</a:t>
            </a:r>
            <a:endParaRPr b="0" i="0" sz="2200" u="none" cap="none" strike="noStrik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5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The West Contra Costa Unified School District will host four Saturday fingerprinting parties for</a:t>
            </a:r>
            <a:endParaRPr b="0" i="0" sz="1200" u="none" cap="none" strike="noStrik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12700" marR="0" rtl="0" algn="l">
              <a:lnSpc>
                <a:spcPct val="100000"/>
              </a:lnSpc>
              <a:spcBef>
                <a:spcPts val="35"/>
              </a:spcBef>
              <a:spcAft>
                <a:spcPts val="0"/>
              </a:spcAft>
              <a:buNone/>
            </a:pPr>
            <a:r>
              <a:rPr b="1" i="0" lang="en-US" sz="12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parents and community members </a:t>
            </a:r>
            <a:r>
              <a:rPr b="0" i="0" lang="en-US" sz="12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who want to volunteer at WCCUSD Schools.</a:t>
            </a:r>
            <a:endParaRPr b="0" i="0" sz="1200" u="none" cap="none" strike="noStrik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3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This is a “drop-in” day no appointment needed. Online application must be completed </a:t>
            </a:r>
            <a:r>
              <a:rPr b="1" i="0" lang="en-US" sz="12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BEFORE</a:t>
            </a:r>
            <a:endParaRPr b="0" i="0" sz="1200" u="none" cap="none" strike="noStrik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12700" marR="0" rtl="0" algn="l">
              <a:lnSpc>
                <a:spcPct val="100000"/>
              </a:lnSpc>
              <a:spcBef>
                <a:spcPts val="35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the date of the event, please see the link below.</a:t>
            </a:r>
            <a:endParaRPr b="0" i="0" sz="1200" u="none" cap="none" strike="noStrik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graphicFrame>
        <p:nvGraphicFramePr>
          <p:cNvPr id="44" name="Google Shape;44;p7"/>
          <p:cNvGraphicFramePr/>
          <p:nvPr/>
        </p:nvGraphicFramePr>
        <p:xfrm>
          <a:off x="388041" y="3285238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{BBFB75AE-4AC0-4878-A52C-86409E4C4D32}</a:tableStyleId>
              </a:tblPr>
              <a:tblGrid>
                <a:gridCol w="1324575"/>
                <a:gridCol w="3445025"/>
                <a:gridCol w="879025"/>
                <a:gridCol w="1540825"/>
              </a:tblGrid>
              <a:tr h="2865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 u="none" cap="none" strike="noStrike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Date</a:t>
                      </a:r>
                      <a:endParaRPr sz="1200" u="none" cap="none" strike="noStrike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5335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 u="none" cap="none" strike="noStrike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School</a:t>
                      </a:r>
                      <a:endParaRPr sz="1200" u="none" cap="none" strike="noStrike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5335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 u="none" cap="none" strike="noStrike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Room</a:t>
                      </a:r>
                      <a:endParaRPr sz="1200" u="none" cap="none" strike="noStrike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5335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 u="none" cap="none" strike="noStrike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Time</a:t>
                      </a:r>
                      <a:endParaRPr sz="1200" u="none" cap="none" strike="noStrike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5335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</a:tr>
              <a:tr h="470925">
                <a:tc>
                  <a:txBody>
                    <a:bodyPr/>
                    <a:lstStyle/>
                    <a:p>
                      <a:pPr indent="0" lvl="0" marL="6667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Saturday,</a:t>
                      </a:r>
                      <a:endParaRPr sz="1200" u="none" cap="none" strike="noStrike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indent="0" lvl="0" marL="66675" marR="0" rtl="0" algn="l">
                        <a:lnSpc>
                          <a:spcPct val="100000"/>
                        </a:lnSpc>
                        <a:spcBef>
                          <a:spcPts val="35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 u="none" cap="none" strike="noStrike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September </a:t>
                      </a:r>
                      <a:r>
                        <a:rPr b="1" lang="en-US" sz="12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2</a:t>
                      </a:r>
                      <a:endParaRPr b="1" sz="1200" u="none" cap="none" strike="noStrike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51425" marB="0" marR="0" marL="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6667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 u="none" cap="none" strike="noStrike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Collins Elementary</a:t>
                      </a:r>
                      <a:endParaRPr sz="1200" u="none" cap="none" strike="noStrike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indent="0" lvl="0" marL="66675" marR="0" rtl="0" algn="l">
                        <a:lnSpc>
                          <a:spcPct val="100000"/>
                        </a:lnSpc>
                        <a:spcBef>
                          <a:spcPts val="35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1224 Pinole Valley Road, 94564</a:t>
                      </a:r>
                      <a:endParaRPr sz="1200" u="none" cap="none" strike="noStrike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51425" marB="0" marR="0" marL="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 u="none" cap="none" strike="noStrike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MPR</a:t>
                      </a:r>
                      <a:endParaRPr sz="1200" u="none" cap="none" strike="noStrike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144775" marB="0" marR="0" marL="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9144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 u="none" cap="none" strike="noStrike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9:00 am - 12:00 pm</a:t>
                      </a:r>
                      <a:endParaRPr sz="1200" u="none" cap="none" strike="noStrike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8900" marB="0" marR="0" marL="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69400">
                <a:tc>
                  <a:txBody>
                    <a:bodyPr/>
                    <a:lstStyle/>
                    <a:p>
                      <a:pPr indent="0" lvl="0" marL="6667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Saturday,</a:t>
                      </a:r>
                      <a:endParaRPr sz="1200" u="none" cap="none" strike="noStrike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indent="0" lvl="0" marL="66675" marR="0" rtl="0" algn="l">
                        <a:lnSpc>
                          <a:spcPct val="100000"/>
                        </a:lnSpc>
                        <a:spcBef>
                          <a:spcPts val="35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 u="none" cap="none" strike="noStrike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September </a:t>
                      </a:r>
                      <a:r>
                        <a:rPr b="1" lang="en-US" sz="12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9</a:t>
                      </a:r>
                      <a:endParaRPr sz="1200" u="none" cap="none" strike="noStrike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50175" marB="0" marR="0" marL="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6667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 u="none" cap="none" strike="noStrike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Harding Elementary</a:t>
                      </a:r>
                      <a:endParaRPr sz="1200" u="none" cap="none" strike="noStrike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indent="0" lvl="0" marL="66675" marR="0" rtl="0" algn="l">
                        <a:lnSpc>
                          <a:spcPct val="100000"/>
                        </a:lnSpc>
                        <a:spcBef>
                          <a:spcPts val="2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7230 Fairmount Avenue, El Cerrito 94530</a:t>
                      </a:r>
                      <a:endParaRPr sz="1200" u="none" cap="none" strike="noStrike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50175" marB="0" marR="0" marL="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Cafeteria</a:t>
                      </a:r>
                      <a:endParaRPr sz="1200" u="none" cap="none" strike="noStrike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144775" marB="0" marR="0" marL="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9144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 u="none" cap="none" strike="noStrike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9:00 am - 12:00 pm</a:t>
                      </a:r>
                      <a:endParaRPr sz="1200" u="none" cap="none" strike="noStrike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5075" marB="0" marR="0" marL="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99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2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 u="none" cap="none" strike="noStrike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52075" marB="0" marR="0" marL="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66675" marR="0" rtl="0" algn="l">
                        <a:lnSpc>
                          <a:spcPct val="100000"/>
                        </a:lnSpc>
                        <a:spcBef>
                          <a:spcPts val="4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 u="none" cap="none" strike="noStrike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52075" marB="0" marR="0" marL="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44775" marB="0" marR="0" marL="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9144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 u="none" cap="none" strike="noStrike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9525" marB="0" marR="0" marL="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28500">
                <a:tc>
                  <a:txBody>
                    <a:bodyPr/>
                    <a:lstStyle/>
                    <a:p>
                      <a:pPr indent="0" lvl="0" marL="6667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Saturday</a:t>
                      </a:r>
                      <a:endParaRPr sz="1200" u="none" cap="none" strike="noStrike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indent="0" lvl="0" marL="66675" marR="0" rtl="0" algn="l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 u="none" cap="none" strike="noStrike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September </a:t>
                      </a:r>
                      <a:r>
                        <a:rPr b="1" lang="en-US" sz="12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16</a:t>
                      </a:r>
                      <a:endParaRPr sz="1200" u="none" cap="none" strike="noStrike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121925" marB="0" marR="0" marL="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6667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 u="none" cap="none" strike="noStrike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Lupine Hills Elementary</a:t>
                      </a:r>
                      <a:endParaRPr sz="1200" u="none" cap="none" strike="noStrike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indent="0" lvl="0" marL="66675" marR="0" rtl="0" algn="l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1919 Lupine Rd. Hercules 94547</a:t>
                      </a:r>
                      <a:endParaRPr sz="1200" u="none" cap="none" strike="noStrike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121925" marB="0" marR="0" marL="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 u="none" cap="none" strike="noStrike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MPR</a:t>
                      </a:r>
                      <a:endParaRPr sz="1200" u="none" cap="none" strike="noStrike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0" marB="0" marR="0" marL="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9144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 u="none" cap="none" strike="noStrike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9:00 am - 12:00 pm</a:t>
                      </a:r>
                      <a:endParaRPr sz="1200" u="none" cap="none" strike="noStrike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8900" marB="0" marR="0" marL="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indent="0" lvl="0" marL="6667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Saturday</a:t>
                      </a:r>
                      <a:endParaRPr sz="1200" u="none" cap="none" strike="noStrike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indent="0" lvl="0" marL="66675" marR="0" rtl="0" algn="l">
                        <a:lnSpc>
                          <a:spcPct val="100000"/>
                        </a:lnSpc>
                        <a:spcBef>
                          <a:spcPts val="4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September 23</a:t>
                      </a:r>
                      <a:endParaRPr sz="1200" u="none" cap="none" strike="noStrike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120025" marB="0" marR="0" marL="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6667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 u="none" cap="none" strike="noStrike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Helms Middle School</a:t>
                      </a:r>
                      <a:endParaRPr sz="1200" u="none" cap="none" strike="noStrike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indent="0" lvl="0" marL="66675" marR="0" rtl="0" algn="l">
                        <a:lnSpc>
                          <a:spcPct val="100000"/>
                        </a:lnSpc>
                        <a:spcBef>
                          <a:spcPts val="35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2500 Road 20 San Pablo, 94806</a:t>
                      </a:r>
                      <a:endParaRPr sz="1200" u="none" cap="none" strike="noStrike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120025" marB="0" marR="0" marL="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 u="none" cap="none" strike="noStrike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MPR</a:t>
                      </a:r>
                      <a:endParaRPr sz="1200" u="none" cap="none" strike="noStrike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0" marB="0" marR="0" marL="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9144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 u="none" cap="none" strike="noStrike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9:00 am - 12:00 pm</a:t>
                      </a:r>
                      <a:endParaRPr sz="1200" u="none" cap="none" strike="noStrike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8900" marB="0" marR="0" marL="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indent="0" lvl="0" marL="6667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Saturday</a:t>
                      </a:r>
                      <a:endParaRPr sz="1200" u="none" cap="none" strike="noStrike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indent="0" lvl="0" marL="66675" marR="0" rtl="0" algn="l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October 7</a:t>
                      </a:r>
                      <a:endParaRPr sz="1200" u="none" cap="none" strike="noStrike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121925" marB="0" marR="0" marL="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66675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b="1" lang="en-US" sz="12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Lovonya DeJean Middle School</a:t>
                      </a:r>
                      <a:endParaRPr sz="120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indent="0" lvl="0" marL="66675" rtl="0" algn="l">
                        <a:spcBef>
                          <a:spcPts val="4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-US" sz="12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3400 Macdonald Avenue, Richmond 94805</a:t>
                      </a:r>
                      <a:endParaRPr b="1" sz="120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121925" marB="0" marR="0" marL="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 u="none" cap="none" strike="noStrike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MPR</a:t>
                      </a:r>
                      <a:endParaRPr sz="1200" u="none" cap="none" strike="noStrike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0" marB="0" marR="0" marL="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9144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 u="none" cap="none" strike="noStrike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9:00 am - 12:00 pm</a:t>
                      </a:r>
                      <a:endParaRPr sz="1200" u="none" cap="none" strike="noStrike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10150" marB="0" marR="0" marL="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indent="0" lvl="0" marL="6667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Saturday</a:t>
                      </a:r>
                      <a:endParaRPr sz="1200" u="none" cap="none" strike="noStrike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indent="0" lvl="0" marL="66675" marR="0" rtl="0" algn="l">
                        <a:lnSpc>
                          <a:spcPct val="100000"/>
                        </a:lnSpc>
                        <a:spcBef>
                          <a:spcPts val="35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Feb 10</a:t>
                      </a:r>
                      <a:endParaRPr sz="1200" u="none" cap="none" strike="noStrike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120025" marB="0" marR="0" marL="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66675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b="1" lang="en-US" sz="12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Harding Elementary</a:t>
                      </a:r>
                      <a:endParaRPr sz="120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indent="0" lvl="0" marL="66675" rtl="0" algn="l">
                        <a:spcBef>
                          <a:spcPts val="2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-US" sz="12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7230 Fairmount Avenue, El Cerrito 94530</a:t>
                      </a:r>
                      <a:endParaRPr b="1" sz="120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120025" marB="0" marR="0" marL="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b="1" lang="en-US" sz="12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Cafeteria</a:t>
                      </a:r>
                      <a:endParaRPr sz="1200" u="none" cap="none" strike="noStrike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0" marB="0" marR="0" marL="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9144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 u="none" cap="none" strike="noStrike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9:00 am - 12:00 pm</a:t>
                      </a:r>
                      <a:endParaRPr sz="1200" u="none" cap="none" strike="noStrike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10800" marB="0" marR="0" marL="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45" name="Google Shape;45;p7"/>
          <p:cNvSpPr txBox="1"/>
          <p:nvPr/>
        </p:nvSpPr>
        <p:spPr>
          <a:xfrm>
            <a:off x="444500" y="7639050"/>
            <a:ext cx="6723380" cy="22415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noAutofit/>
          </a:bodyPr>
          <a:lstStyle/>
          <a:p>
            <a:pPr indent="0" lvl="0" marL="866139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Please complete an online application </a:t>
            </a:r>
            <a:r>
              <a:rPr b="1" i="0" lang="en-US" sz="12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prior </a:t>
            </a:r>
            <a:r>
              <a:rPr b="0" i="0" lang="en-US" sz="12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to the fingerprint event at: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30"/>
              </a:spcBef>
              <a:spcAft>
                <a:spcPts val="0"/>
              </a:spcAft>
              <a:buNone/>
            </a:pPr>
            <a:r>
              <a:t/>
            </a:r>
            <a:endParaRPr b="0" i="0" sz="125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156083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sng" cap="none" strike="noStrike">
                <a:solidFill>
                  <a:srgbClr val="0000FF"/>
                </a:solidFill>
                <a:latin typeface="Overlock"/>
                <a:ea typeface="Overlock"/>
                <a:cs typeface="Overlock"/>
                <a:sym typeface="Overlock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www.beamentor.org/now</a:t>
            </a:r>
            <a:endParaRPr b="0" i="0" sz="2000" u="none" cap="none" strike="noStrike">
              <a:solidFill>
                <a:schemeClr val="dk1"/>
              </a:solidFill>
              <a:latin typeface="Overlock"/>
              <a:ea typeface="Overlock"/>
              <a:cs typeface="Overlock"/>
              <a:sym typeface="Overlock"/>
            </a:endParaRPr>
          </a:p>
          <a:p>
            <a:pPr indent="0" lvl="0" marL="0" marR="93345" rtl="0" algn="ctr">
              <a:lnSpc>
                <a:spcPct val="100000"/>
              </a:lnSpc>
              <a:spcBef>
                <a:spcPts val="1595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chemeClr val="dk1"/>
                </a:solidFill>
                <a:latin typeface="Overlock"/>
                <a:ea typeface="Overlock"/>
                <a:cs typeface="Overlock"/>
                <a:sym typeface="Overlock"/>
              </a:rPr>
              <a:t>-or-</a:t>
            </a:r>
            <a:endParaRPr b="0" i="0" sz="1400" u="none" cap="none" strike="noStrike">
              <a:solidFill>
                <a:schemeClr val="dk1"/>
              </a:solidFill>
              <a:latin typeface="Overlock"/>
              <a:ea typeface="Overlock"/>
              <a:cs typeface="Overlock"/>
              <a:sym typeface="Overlock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40"/>
              </a:spcBef>
              <a:spcAft>
                <a:spcPts val="0"/>
              </a:spcAft>
              <a:buNone/>
            </a:pPr>
            <a:r>
              <a:t/>
            </a:r>
            <a:endParaRPr b="0" i="0" sz="13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2476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If you don’t have access to the internet, you may call (510) 307-4526 for further instructions.</a:t>
            </a:r>
            <a:endParaRPr b="0" i="0" sz="1200" u="none" cap="none" strike="noStrik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12700" marR="0" rtl="0" algn="l">
              <a:lnSpc>
                <a:spcPct val="100000"/>
              </a:lnSpc>
              <a:spcBef>
                <a:spcPts val="35"/>
              </a:spcBef>
              <a:spcAft>
                <a:spcPts val="0"/>
              </a:spcAft>
              <a:buNone/>
            </a:pPr>
            <a:r>
              <a:rPr b="1" i="0" lang="en-US" sz="12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Who needs to complete the volunteer process?</a:t>
            </a:r>
            <a:endParaRPr b="0" i="0" sz="1200" u="none" cap="none" strike="noStrik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12700" marR="52705" rtl="0" algn="l">
              <a:lnSpc>
                <a:spcPct val="102099"/>
              </a:lnSpc>
              <a:spcBef>
                <a:spcPts val="5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All parents/legal guardians and community members who wish to volunteer at a WCCUSD  school who do not currently have a WCCUSD volunteer badge. If you already have a  WCCUSD volunteer badge, you </a:t>
            </a:r>
            <a:r>
              <a:rPr b="1" i="0" lang="en-US" sz="1200" u="sng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do not</a:t>
            </a:r>
            <a:r>
              <a:rPr b="1" i="0" lang="en-US" sz="12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b="0" i="0" lang="en-US" sz="12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need to apply again.</a:t>
            </a:r>
            <a:endParaRPr b="0" i="0" sz="1200" u="none" cap="none" strike="noStrik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46" name="Google Shape;46;p7"/>
          <p:cNvSpPr/>
          <p:nvPr/>
        </p:nvSpPr>
        <p:spPr>
          <a:xfrm>
            <a:off x="6712890" y="7982452"/>
            <a:ext cx="533385" cy="592207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" name="Google Shape;47;p7"/>
          <p:cNvSpPr/>
          <p:nvPr/>
        </p:nvSpPr>
        <p:spPr>
          <a:xfrm>
            <a:off x="250190" y="338454"/>
            <a:ext cx="1190625" cy="1143000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" name="Google Shape;48;p7"/>
          <p:cNvSpPr/>
          <p:nvPr/>
        </p:nvSpPr>
        <p:spPr>
          <a:xfrm>
            <a:off x="6527672" y="291211"/>
            <a:ext cx="903822" cy="1122172"/>
          </a:xfrm>
          <a:prstGeom prst="rect">
            <a:avLst/>
          </a:pr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" name="Google Shape;49;p7"/>
          <p:cNvSpPr/>
          <p:nvPr/>
        </p:nvSpPr>
        <p:spPr>
          <a:xfrm>
            <a:off x="564149" y="7953317"/>
            <a:ext cx="562705" cy="650476"/>
          </a:xfrm>
          <a:prstGeom prst="rect">
            <a:avLst/>
          </a:pr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" name="Google Shape;50;p7"/>
          <p:cNvSpPr/>
          <p:nvPr/>
        </p:nvSpPr>
        <p:spPr>
          <a:xfrm>
            <a:off x="5181600" y="7893745"/>
            <a:ext cx="769620" cy="769620"/>
          </a:xfrm>
          <a:prstGeom prst="rect">
            <a:avLst/>
          </a:prstGeom>
          <a:blipFill rotWithShape="1">
            <a:blip r:embed="rId8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/>
          <p:nvPr/>
        </p:nvSpPr>
        <p:spPr>
          <a:xfrm>
            <a:off x="444500" y="218948"/>
            <a:ext cx="7056755" cy="28257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8250">
            <a:noAutofit/>
          </a:bodyPr>
          <a:lstStyle/>
          <a:p>
            <a:pPr indent="0" lvl="0" marL="1303655" marR="1293495" rtl="0" algn="ctr">
              <a:lnSpc>
                <a:spcPct val="1020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Distrito Escolar Unificado del Oeste de Contra Costa  Departamento de Enlace Comunitario</a:t>
            </a:r>
            <a:endParaRPr sz="1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4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1108 Bissell Avenue Richmond 94801</a:t>
            </a:r>
            <a:endParaRPr sz="1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1270" marR="0" rtl="0" algn="ctr">
              <a:lnSpc>
                <a:spcPct val="100000"/>
              </a:lnSpc>
              <a:spcBef>
                <a:spcPts val="35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510-307-4526</a:t>
            </a:r>
            <a:endParaRPr sz="1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30"/>
              </a:spcBef>
              <a:spcAft>
                <a:spcPts val="0"/>
              </a:spcAft>
              <a:buNone/>
            </a:pPr>
            <a:r>
              <a:rPr b="1" lang="en-US" sz="2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GRATIS</a:t>
            </a:r>
            <a:endParaRPr sz="2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65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¡Evento para tomarse las huellas los sábados!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12700" marR="5080" rtl="0" algn="just">
              <a:lnSpc>
                <a:spcPct val="102099"/>
              </a:lnSpc>
              <a:spcBef>
                <a:spcPts val="1515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EL Distrito Escolar Unificado del Oeste de Contra Costa patrocinara cuatro eventos sabatinos  para que los </a:t>
            </a:r>
            <a:r>
              <a:rPr b="1" lang="en-US" sz="1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padres y miembros de la comunidad </a:t>
            </a:r>
            <a:r>
              <a:rPr lang="en-US" sz="1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que desean desempeñarse como  voluntarios se tomen las huellas digitales para obtener su gafete.</a:t>
            </a:r>
            <a:endParaRPr sz="12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12700" marR="5715" rtl="0" algn="just">
              <a:lnSpc>
                <a:spcPct val="102499"/>
              </a:lnSpc>
              <a:spcBef>
                <a:spcPts val="5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No necesita cita para este evento. Complete la solicitud en la Internet </a:t>
            </a:r>
            <a:r>
              <a:rPr b="1" lang="en-US" sz="1200" u="sng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ANTES</a:t>
            </a:r>
            <a:r>
              <a:rPr b="1" lang="en-US" sz="1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en-US" sz="1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del día del  evento.</a:t>
            </a:r>
            <a:endParaRPr sz="12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graphicFrame>
        <p:nvGraphicFramePr>
          <p:cNvPr id="56" name="Google Shape;56;p8"/>
          <p:cNvGraphicFramePr/>
          <p:nvPr/>
        </p:nvGraphicFramePr>
        <p:xfrm>
          <a:off x="380539" y="3138048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{BBFB75AE-4AC0-4878-A52C-86409E4C4D32}</a:tableStyleId>
              </a:tblPr>
              <a:tblGrid>
                <a:gridCol w="1371600"/>
                <a:gridCol w="3352800"/>
                <a:gridCol w="990600"/>
                <a:gridCol w="1531250"/>
              </a:tblGrid>
              <a:tr h="286500">
                <a:tc>
                  <a:txBody>
                    <a:bodyPr/>
                    <a:lstStyle/>
                    <a:p>
                      <a:pPr indent="0" lvl="0" marL="6794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 u="none" cap="none" strike="noStrike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Fecha</a:t>
                      </a:r>
                      <a:endParaRPr sz="1200" u="none" cap="none" strike="noStrike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890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6858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 u="none" cap="none" strike="noStrike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Escuela</a:t>
                      </a:r>
                      <a:endParaRPr sz="1200" u="none" cap="none" strike="noStrike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890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88265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 u="none" cap="none" strike="noStrike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Lugar</a:t>
                      </a:r>
                      <a:endParaRPr sz="1200" u="none" cap="none" strike="noStrike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890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 u="none" cap="none" strike="noStrike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Horario</a:t>
                      </a:r>
                      <a:endParaRPr sz="1200" u="none" cap="none" strike="noStrike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890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</a:tr>
              <a:tr h="515100">
                <a:tc>
                  <a:txBody>
                    <a:bodyPr/>
                    <a:lstStyle/>
                    <a:p>
                      <a:pPr indent="0" lvl="0" marL="6794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Sabado</a:t>
                      </a:r>
                      <a:endParaRPr sz="1200" u="none" cap="none" strike="noStrike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indent="0" lvl="0" marL="67945" marR="0" rtl="0" algn="l">
                        <a:lnSpc>
                          <a:spcPct val="100000"/>
                        </a:lnSpc>
                        <a:spcBef>
                          <a:spcPts val="35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2</a:t>
                      </a:r>
                      <a:r>
                        <a:rPr b="1" lang="en-US" sz="1200" u="none" cap="none" strike="noStrike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 de septiembre</a:t>
                      </a:r>
                      <a:endParaRPr sz="1200" u="none" cap="none" strike="noStrike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8900" marB="0" marR="0" marL="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6858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 u="none" cap="none" strike="noStrike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Escuela Primaria Collins</a:t>
                      </a:r>
                      <a:endParaRPr sz="1200" u="none" cap="none" strike="noStrike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indent="0" lvl="0" marL="68580" marR="0" rtl="0" algn="l">
                        <a:lnSpc>
                          <a:spcPct val="100000"/>
                        </a:lnSpc>
                        <a:spcBef>
                          <a:spcPts val="4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1224 Pinole Valley Road, 94564</a:t>
                      </a:r>
                      <a:endParaRPr sz="1200" u="none" cap="none" strike="noStrike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8900" marB="0" marR="0" marL="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91440" marR="136525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 u="none" cap="none" strike="noStrike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MPR</a:t>
                      </a:r>
                      <a:endParaRPr sz="1200" u="none" cap="none" strike="noStrike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8900" marB="0" marR="0" marL="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9144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 u="none" cap="none" strike="noStrike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9:00 am - 12:00 pm</a:t>
                      </a:r>
                      <a:endParaRPr sz="1200" u="none" cap="none" strike="noStrike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8900" marB="0" marR="0" marL="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73025">
                <a:tc>
                  <a:txBody>
                    <a:bodyPr/>
                    <a:lstStyle/>
                    <a:p>
                      <a:pPr indent="0" lvl="0" marL="6794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Sábado</a:t>
                      </a:r>
                      <a:endParaRPr sz="1200" u="none" cap="none" strike="noStrike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indent="0" lvl="0" marL="67945" marR="362585" rtl="0" algn="l">
                        <a:lnSpc>
                          <a:spcPct val="123333"/>
                        </a:lnSpc>
                        <a:spcBef>
                          <a:spcPts val="4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9</a:t>
                      </a:r>
                      <a:r>
                        <a:rPr b="1" lang="en-US" sz="1200" u="none" cap="none" strike="noStrike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 de  septiembre</a:t>
                      </a:r>
                      <a:endParaRPr sz="1200" u="none" cap="none" strike="noStrike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8900" marB="0" marR="0" marL="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6858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 u="none" cap="none" strike="noStrike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Escuela Primaria Harding</a:t>
                      </a:r>
                      <a:endParaRPr sz="1200" u="none" cap="none" strike="noStrike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indent="0" lvl="0" marL="68580" marR="0" rtl="0" algn="l">
                        <a:lnSpc>
                          <a:spcPct val="100000"/>
                        </a:lnSpc>
                        <a:spcBef>
                          <a:spcPts val="35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7230 Fairmount Avenue, El Cerrito 94530</a:t>
                      </a:r>
                      <a:endParaRPr sz="1200" u="none" cap="none" strike="noStrike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101600" marB="0" marR="0" marL="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91440" marR="136525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Cafeteria</a:t>
                      </a:r>
                      <a:endParaRPr sz="1200" u="none" cap="none" strike="noStrike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5075" marB="0" marR="0" marL="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9144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 u="none" cap="none" strike="noStrike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9:00 am - 12:00 pm</a:t>
                      </a:r>
                      <a:endParaRPr sz="1200" u="none" cap="none" strike="noStrike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5075" marB="0" marR="0" marL="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0000">
                <a:tc>
                  <a:txBody>
                    <a:bodyPr/>
                    <a:lstStyle/>
                    <a:p>
                      <a:pPr indent="0" lvl="0" marL="67945" marR="362585" rtl="0" algn="l">
                        <a:lnSpc>
                          <a:spcPct val="101699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 u="none" cap="none" strike="noStrike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9525" marB="0" marR="0" marL="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68580" marR="0" rtl="0" algn="l">
                        <a:lnSpc>
                          <a:spcPct val="100000"/>
                        </a:lnSpc>
                        <a:spcBef>
                          <a:spcPts val="35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 u="none" cap="none" strike="noStrike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9525" marB="0" marR="0" marL="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525" marB="0" marR="0" marL="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9144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 u="none" cap="none" strike="noStrike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9525" marB="0" marR="0" marL="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73025">
                <a:tc>
                  <a:txBody>
                    <a:bodyPr/>
                    <a:lstStyle/>
                    <a:p>
                      <a:pPr indent="0" lvl="0" marL="6794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Sábado</a:t>
                      </a:r>
                      <a:endParaRPr sz="1200" u="none" cap="none" strike="noStrike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indent="0" lvl="0" marL="67945" marR="362585" rtl="0" algn="l">
                        <a:lnSpc>
                          <a:spcPct val="101699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16</a:t>
                      </a:r>
                      <a:r>
                        <a:rPr b="1" lang="en-US" sz="1200" u="none" cap="none" strike="noStrike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 de septiembre</a:t>
                      </a:r>
                      <a:endParaRPr sz="1200" u="none" cap="none" strike="noStrike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8900" marB="0" marR="0" marL="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6858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 u="none" cap="none" strike="noStrike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Escuela Primaria Lupine Hills</a:t>
                      </a:r>
                      <a:endParaRPr sz="1200" u="none" cap="none" strike="noStrike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indent="0" lvl="0" marL="68580" marR="0" rtl="0" algn="l">
                        <a:lnSpc>
                          <a:spcPct val="100000"/>
                        </a:lnSpc>
                        <a:spcBef>
                          <a:spcPts val="35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1919 Lupine Rd. Hercules 94547</a:t>
                      </a:r>
                      <a:endParaRPr sz="1200" u="none" cap="none" strike="noStrike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8900" marB="0" marR="0" marL="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91440" marR="136525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 u="none" cap="none" strike="noStrike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MPR</a:t>
                      </a:r>
                      <a:endParaRPr sz="1200" u="none" cap="none" strike="noStrike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8900" marB="0" marR="0" marL="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9144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 u="none" cap="none" strike="noStrike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9:00 am - 12:00 pm</a:t>
                      </a:r>
                      <a:endParaRPr sz="1200" u="none" cap="none" strike="noStrike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8900" marB="0" marR="0" marL="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08125">
                <a:tc>
                  <a:txBody>
                    <a:bodyPr/>
                    <a:lstStyle/>
                    <a:p>
                      <a:pPr indent="0" lvl="0" marL="6794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Sábado</a:t>
                      </a:r>
                      <a:r>
                        <a:rPr b="1" lang="en-US" sz="1200" u="none" cap="none" strike="noStrike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 </a:t>
                      </a:r>
                      <a:endParaRPr/>
                    </a:p>
                    <a:p>
                      <a:pPr indent="0" lvl="0" marL="67945" marR="0" rtl="0" algn="l">
                        <a:lnSpc>
                          <a:spcPct val="100000"/>
                        </a:lnSpc>
                        <a:spcBef>
                          <a:spcPts val="7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23</a:t>
                      </a:r>
                      <a:r>
                        <a:rPr b="1" lang="en-US" sz="1200" u="none" cap="none" strike="noStrike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 de </a:t>
                      </a:r>
                      <a:r>
                        <a:rPr b="1" lang="en-US" sz="12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septiembre</a:t>
                      </a:r>
                      <a:endParaRPr sz="1200" u="none" cap="none" strike="noStrike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8900" marB="0" marR="0" marL="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6858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 u="none" cap="none" strike="noStrike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Escuela Secundaria Helms</a:t>
                      </a:r>
                      <a:endParaRPr sz="1200" u="none" cap="none" strike="noStrike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indent="0" lvl="0" marL="68580" marR="0" rtl="0" algn="l">
                        <a:lnSpc>
                          <a:spcPct val="100000"/>
                        </a:lnSpc>
                        <a:spcBef>
                          <a:spcPts val="2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2500 Road 20 San Pablo, 94806</a:t>
                      </a:r>
                      <a:endParaRPr sz="1200" u="none" cap="none" strike="noStrike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8900" marB="0" marR="0" marL="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91440" marR="136525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 u="none" cap="none" strike="noStrike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MPR</a:t>
                      </a:r>
                      <a:endParaRPr sz="1200" u="none" cap="none" strike="noStrike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8900" marB="0" marR="0" marL="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9144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 u="none" cap="none" strike="noStrike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9:00 am - 12:00 pm</a:t>
                      </a:r>
                      <a:endParaRPr sz="1200" u="none" cap="none" strike="noStrike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8900" marB="0" marR="0" marL="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indent="0" lvl="0" marL="6794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Sábado</a:t>
                      </a:r>
                      <a:endParaRPr sz="1200" u="none" cap="none" strike="noStrike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indent="0" lvl="0" marL="67945" marR="0" rtl="0" algn="l">
                        <a:lnSpc>
                          <a:spcPct val="100000"/>
                        </a:lnSpc>
                        <a:spcBef>
                          <a:spcPts val="8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7</a:t>
                      </a:r>
                      <a:r>
                        <a:rPr b="1" lang="en-US" sz="1200" u="none" cap="none" strike="noStrike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 de </a:t>
                      </a:r>
                      <a:r>
                        <a:rPr b="1" lang="en-US" sz="12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octubre</a:t>
                      </a:r>
                      <a:endParaRPr b="1" sz="1200" u="none" cap="none" strike="noStrike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10150" marB="0" marR="0" marL="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6858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Escuela Secundaria Lovonya DeJean</a:t>
                      </a:r>
                      <a:endParaRPr sz="120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indent="0" lvl="0" marL="68580" rtl="0" algn="l">
                        <a:spcBef>
                          <a:spcPts val="35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3400 Macdonald Avenue, Richmond 94805</a:t>
                      </a:r>
                      <a:endParaRPr b="1" sz="120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10150" marB="0" marR="0" marL="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91440" marR="136525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 u="none" cap="none" strike="noStrike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MPR</a:t>
                      </a:r>
                      <a:endParaRPr sz="1200" u="none" cap="none" strike="noStrike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10150" marB="0" marR="0" marL="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9144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 u="none" cap="none" strike="noStrike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9:00 am - 12:00 pm</a:t>
                      </a:r>
                      <a:endParaRPr sz="1200" u="none" cap="none" strike="noStrike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10150" marB="0" marR="0" marL="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indent="0" lvl="0" marL="6794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Sábado</a:t>
                      </a:r>
                      <a:endParaRPr sz="1200" u="none" cap="none" strike="noStrike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indent="0" lvl="0" marL="67945" marR="0" rtl="0" algn="l">
                        <a:lnSpc>
                          <a:spcPct val="100000"/>
                        </a:lnSpc>
                        <a:spcBef>
                          <a:spcPts val="2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10</a:t>
                      </a:r>
                      <a:r>
                        <a:rPr b="1" lang="en-US" sz="1200" u="none" cap="none" strike="noStrike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 de </a:t>
                      </a:r>
                      <a:r>
                        <a:rPr b="1" lang="en-US" sz="12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Febrero</a:t>
                      </a:r>
                      <a:endParaRPr sz="1200" u="none" cap="none" strike="noStrike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10800" marB="0" marR="0" marL="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6858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b="1" lang="en-US" sz="12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Escuela Primaria Harding</a:t>
                      </a:r>
                      <a:endParaRPr sz="120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indent="0" lvl="0" marL="68580" rtl="0" algn="l">
                        <a:spcBef>
                          <a:spcPts val="35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-US" sz="12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7230 Fairmount Avenue, El Cerrito 94530</a:t>
                      </a:r>
                      <a:endParaRPr b="1" sz="120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10800" marB="0" marR="0" marL="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91440" marR="136525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Cafeteria</a:t>
                      </a:r>
                      <a:endParaRPr sz="1200" u="none" cap="none" strike="noStrike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10800" marB="0" marR="0" marL="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9144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 u="none" cap="none" strike="noStrike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9:00 am - 12:00 pm</a:t>
                      </a:r>
                      <a:endParaRPr sz="1200" u="none" cap="none" strike="noStrike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10800" marB="0" marR="0" marL="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57" name="Google Shape;57;p8"/>
          <p:cNvSpPr txBox="1"/>
          <p:nvPr/>
        </p:nvSpPr>
        <p:spPr>
          <a:xfrm>
            <a:off x="1054404" y="7401306"/>
            <a:ext cx="5898515" cy="20827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no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Overlock"/>
                <a:ea typeface="Overlock"/>
                <a:cs typeface="Overlock"/>
                <a:sym typeface="Overlock"/>
              </a:rPr>
              <a:t>Complete la solicitud en la Internet </a:t>
            </a:r>
            <a:r>
              <a:rPr b="1" lang="en-US" sz="1200" u="sng">
                <a:solidFill>
                  <a:schemeClr val="dk1"/>
                </a:solidFill>
                <a:latin typeface="Overlock"/>
                <a:ea typeface="Overlock"/>
                <a:cs typeface="Overlock"/>
                <a:sym typeface="Overlock"/>
              </a:rPr>
              <a:t>antes </a:t>
            </a:r>
            <a:r>
              <a:rPr lang="en-US" sz="1200">
                <a:solidFill>
                  <a:schemeClr val="dk1"/>
                </a:solidFill>
                <a:latin typeface="Overlock"/>
                <a:ea typeface="Overlock"/>
                <a:cs typeface="Overlock"/>
                <a:sym typeface="Overlock"/>
              </a:rPr>
              <a:t>de asistir al evento. Dirigiéndose al sitio de internet:</a:t>
            </a:r>
            <a:endParaRPr sz="1200">
              <a:solidFill>
                <a:schemeClr val="dk1"/>
              </a:solidFill>
              <a:latin typeface="Overlock"/>
              <a:ea typeface="Overlock"/>
              <a:cs typeface="Overlock"/>
              <a:sym typeface="Overlock"/>
            </a:endParaRPr>
          </a:p>
        </p:txBody>
      </p:sp>
      <p:sp>
        <p:nvSpPr>
          <p:cNvPr id="58" name="Google Shape;58;p8"/>
          <p:cNvSpPr txBox="1"/>
          <p:nvPr/>
        </p:nvSpPr>
        <p:spPr>
          <a:xfrm>
            <a:off x="2121154" y="7745730"/>
            <a:ext cx="2732405" cy="33083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no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u="sng">
                <a:solidFill>
                  <a:srgbClr val="0000FF"/>
                </a:solidFill>
                <a:latin typeface="Overlock"/>
                <a:ea typeface="Overlock"/>
                <a:cs typeface="Overlock"/>
                <a:sym typeface="Overlock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www.beamentor.org/now</a:t>
            </a:r>
            <a:endParaRPr sz="2000">
              <a:solidFill>
                <a:schemeClr val="dk1"/>
              </a:solidFill>
              <a:latin typeface="Overlock"/>
              <a:ea typeface="Overlock"/>
              <a:cs typeface="Overlock"/>
              <a:sym typeface="Overlock"/>
            </a:endParaRPr>
          </a:p>
        </p:txBody>
      </p:sp>
      <p:sp>
        <p:nvSpPr>
          <p:cNvPr id="59" name="Google Shape;59;p8"/>
          <p:cNvSpPr txBox="1"/>
          <p:nvPr/>
        </p:nvSpPr>
        <p:spPr>
          <a:xfrm>
            <a:off x="444500" y="8442452"/>
            <a:ext cx="7056120" cy="13303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no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Si no tiene acceso a la Internet, usted puede llamar al (510) 307-4526 para más información</a:t>
            </a:r>
            <a:endParaRPr sz="12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5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¿Quién necesita completar el proceso para desempeñarse como voluntario?</a:t>
            </a:r>
            <a:endParaRPr sz="12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12700" marR="5080" rtl="0" algn="l">
              <a:lnSpc>
                <a:spcPct val="123333"/>
              </a:lnSpc>
              <a:spcBef>
                <a:spcPts val="4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Todos los padres/tutores y miembros de la comunidad que desean ser voluntarios en una  escuela del Distrito (WCCUSD) y quienes actualmente no cuentan con una identificación de</a:t>
            </a:r>
            <a:endParaRPr sz="12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12700" marR="5715" rtl="0" algn="l">
              <a:lnSpc>
                <a:spcPct val="121666"/>
              </a:lnSpc>
              <a:spcBef>
                <a:spcPts val="1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voluntario del Distrito (WCCUSD). Si ya tiene una identificación de voluntario otorgada por el  Distrito (WCCUSD) </a:t>
            </a:r>
            <a:r>
              <a:rPr b="1" lang="en-US" sz="1200" u="sng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no necesita</a:t>
            </a:r>
            <a:r>
              <a:rPr b="1" lang="en-US" sz="1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en-US" sz="1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aplicar otra vez.</a:t>
            </a:r>
            <a:endParaRPr sz="12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60" name="Google Shape;60;p8"/>
          <p:cNvSpPr/>
          <p:nvPr/>
        </p:nvSpPr>
        <p:spPr>
          <a:xfrm>
            <a:off x="6638804" y="7703413"/>
            <a:ext cx="628229" cy="645210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" name="Google Shape;61;p8"/>
          <p:cNvSpPr/>
          <p:nvPr/>
        </p:nvSpPr>
        <p:spPr>
          <a:xfrm>
            <a:off x="530715" y="7674823"/>
            <a:ext cx="604029" cy="700272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" name="Google Shape;62;p8"/>
          <p:cNvSpPr/>
          <p:nvPr/>
        </p:nvSpPr>
        <p:spPr>
          <a:xfrm>
            <a:off x="5319823" y="7640149"/>
            <a:ext cx="769620" cy="769620"/>
          </a:xfrm>
          <a:prstGeom prst="rect">
            <a:avLst/>
          </a:pr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" name="Google Shape;63;p8"/>
          <p:cNvSpPr/>
          <p:nvPr/>
        </p:nvSpPr>
        <p:spPr>
          <a:xfrm>
            <a:off x="182879" y="182854"/>
            <a:ext cx="951865" cy="913790"/>
          </a:xfrm>
          <a:prstGeom prst="rect">
            <a:avLst/>
          </a:pr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" name="Google Shape;64;p8"/>
          <p:cNvSpPr/>
          <p:nvPr/>
        </p:nvSpPr>
        <p:spPr>
          <a:xfrm>
            <a:off x="6877304" y="276352"/>
            <a:ext cx="672036" cy="908430"/>
          </a:xfrm>
          <a:prstGeom prst="rect">
            <a:avLst/>
          </a:prstGeom>
          <a:blipFill rotWithShape="1">
            <a:blip r:embed="rId8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